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6" r:id="rId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20"/>
    <p:restoredTop sz="94660"/>
  </p:normalViewPr>
  <p:slideViewPr>
    <p:cSldViewPr>
      <p:cViewPr>
        <p:scale>
          <a:sx n="60" d="100"/>
          <a:sy n="60" d="100"/>
        </p:scale>
        <p:origin x="-174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A08D1-DAC8-48B9-AD50-5B359709807C}" type="datetimeFigureOut">
              <a:rPr lang="en-US" smtClean="0"/>
              <a:t>12/3/2015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9E294-B0D2-4745-B123-3181C485A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47847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A08D1-DAC8-48B9-AD50-5B359709807C}" type="datetimeFigureOut">
              <a:rPr lang="en-US" smtClean="0"/>
              <a:t>12/3/2015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9E294-B0D2-4745-B123-3181C485A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89528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A08D1-DAC8-48B9-AD50-5B359709807C}" type="datetimeFigureOut">
              <a:rPr lang="en-US" smtClean="0"/>
              <a:t>12/3/2015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9E294-B0D2-4745-B123-3181C485A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3390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A08D1-DAC8-48B9-AD50-5B359709807C}" type="datetimeFigureOut">
              <a:rPr lang="en-US" smtClean="0"/>
              <a:t>12/3/2015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9E294-B0D2-4745-B123-3181C485A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77648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A08D1-DAC8-48B9-AD50-5B359709807C}" type="datetimeFigureOut">
              <a:rPr lang="en-US" smtClean="0"/>
              <a:t>12/3/2015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9E294-B0D2-4745-B123-3181C485A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8105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A08D1-DAC8-48B9-AD50-5B359709807C}" type="datetimeFigureOut">
              <a:rPr lang="en-US" smtClean="0"/>
              <a:t>12/3/2015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9E294-B0D2-4745-B123-3181C485A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2640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A08D1-DAC8-48B9-AD50-5B359709807C}" type="datetimeFigureOut">
              <a:rPr lang="en-US" smtClean="0"/>
              <a:t>12/3/2015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9E294-B0D2-4745-B123-3181C485A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1084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A08D1-DAC8-48B9-AD50-5B359709807C}" type="datetimeFigureOut">
              <a:rPr lang="en-US" smtClean="0"/>
              <a:t>12/3/2015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9E294-B0D2-4745-B123-3181C485A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347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A08D1-DAC8-48B9-AD50-5B359709807C}" type="datetimeFigureOut">
              <a:rPr lang="en-US" smtClean="0"/>
              <a:t>12/3/2015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9E294-B0D2-4745-B123-3181C485A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81137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A08D1-DAC8-48B9-AD50-5B359709807C}" type="datetimeFigureOut">
              <a:rPr lang="en-US" smtClean="0"/>
              <a:t>12/3/2015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9E294-B0D2-4745-B123-3181C485A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67297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5A08D1-DAC8-48B9-AD50-5B359709807C}" type="datetimeFigureOut">
              <a:rPr lang="en-US" smtClean="0"/>
              <a:t>12/3/2015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89E294-B0D2-4745-B123-3181C485A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79348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25A08D1-DAC8-48B9-AD50-5B359709807C}" type="datetimeFigureOut">
              <a:rPr lang="en-US" smtClean="0"/>
              <a:t>12/3/2015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89E294-B0D2-4745-B123-3181C485AE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4146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1638" y="0"/>
            <a:ext cx="580072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99626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81163" y="1"/>
            <a:ext cx="5781675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2523777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430533892"/>
              </p:ext>
            </p:extLst>
          </p:nvPr>
        </p:nvGraphicFramePr>
        <p:xfrm>
          <a:off x="914400" y="76200"/>
          <a:ext cx="6858000" cy="660759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42" name="Acrobat Document" r:id="rId3" imgW="5829261" imgH="7543646" progId="AcroExch.Document.11">
                  <p:embed/>
                </p:oleObj>
              </mc:Choice>
              <mc:Fallback>
                <p:oleObj name="Acrobat Document" r:id="rId3" imgW="5829261" imgH="7543646" progId="AcroExch.Document.1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914400" y="76200"/>
                        <a:ext cx="6858000" cy="660759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273946" y="1828800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John A Doe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626746" y="1828800"/>
            <a:ext cx="23836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John.Doe@dcf.ks.gov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1273946" y="2198132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Any Worker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724400" y="2198132"/>
            <a:ext cx="2133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785-555-5555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1273946" y="2567464"/>
            <a:ext cx="3352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Any DCF Office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5896252" y="2567464"/>
            <a:ext cx="19974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X</a:t>
            </a:r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1273946" y="2895600"/>
            <a:ext cx="5736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John A Doe                                            9/30/15</a:t>
            </a: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1273946" y="3505199"/>
            <a:ext cx="5736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A. Supervisor                                      A.Supervisor@dcf.ks.gov                        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273946" y="3874531"/>
            <a:ext cx="57364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Any Supervisor                                     785-555-5555</a:t>
            </a:r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1273946" y="4191000"/>
            <a:ext cx="157434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smtClean="0"/>
              <a:t>Any DCF Office</a:t>
            </a:r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1273946" y="4560332"/>
            <a:ext cx="581265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Supervisor			9/30/15</a:t>
            </a:r>
            <a:r>
              <a:rPr lang="en-US" i="1" dirty="0" smtClean="0"/>
              <a:t>	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604998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Abs val="2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401"/>
                            </p:stCondLst>
                            <p:childTnLst>
                              <p:par>
                                <p:cTn id="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2"/>
                            </p:stCondLst>
                            <p:childTnLst>
                              <p:par>
                                <p:cTn id="11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6603"/>
                            </p:stCondLst>
                            <p:childTnLst>
                              <p:par>
                                <p:cTn id="1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8804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1005"/>
                            </p:stCondLst>
                            <p:childTnLst>
                              <p:par>
                                <p:cTn id="2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1005"/>
                            </p:stCondLst>
                            <p:childTnLst>
                              <p:par>
                                <p:cTn id="2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3806"/>
                            </p:stCondLst>
                            <p:childTnLst>
                              <p:par>
                                <p:cTn id="2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607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00"/>
                                  </p:iterate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408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7609"/>
                            </p:stCondLst>
                            <p:childTnLst>
                              <p:par>
                                <p:cTn id="3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Abs val="200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  <p:bldP spid="9" grpId="0"/>
      <p:bldP spid="10" grpId="0"/>
      <p:bldP spid="11" grpId="0"/>
      <p:bldP spid="12" grpId="0"/>
      <p:bldP spid="13" grpId="0"/>
      <p:bldP spid="14" grpId="0"/>
      <p:bldP spid="15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104</TotalTime>
  <Words>27</Words>
  <Application>Microsoft Office PowerPoint</Application>
  <PresentationFormat>On-screen Show (4:3)</PresentationFormat>
  <Paragraphs>11</Paragraphs>
  <Slides>3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5" baseType="lpstr">
      <vt:lpstr>Office Theme</vt:lpstr>
      <vt:lpstr>Acrobat Document</vt:lpstr>
      <vt:lpstr>PowerPoint Presentation</vt:lpstr>
      <vt:lpstr>PowerPoint Presentation</vt:lpstr>
      <vt:lpstr>PowerPoint Presentation</vt:lpstr>
    </vt:vector>
  </TitlesOfParts>
  <Company>SRS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Douglas Ptacek</dc:creator>
  <cp:lastModifiedBy>Douglas Ptacek</cp:lastModifiedBy>
  <cp:revision>13</cp:revision>
  <dcterms:created xsi:type="dcterms:W3CDTF">2015-09-28T14:14:32Z</dcterms:created>
  <dcterms:modified xsi:type="dcterms:W3CDTF">2015-12-03T14:50:40Z</dcterms:modified>
</cp:coreProperties>
</file>